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70" r:id="rId4"/>
    <p:sldId id="272" r:id="rId5"/>
    <p:sldId id="261" r:id="rId6"/>
    <p:sldId id="257" r:id="rId7"/>
    <p:sldId id="258" r:id="rId8"/>
    <p:sldId id="259" r:id="rId9"/>
    <p:sldId id="265" r:id="rId10"/>
    <p:sldId id="266" r:id="rId11"/>
    <p:sldId id="267" r:id="rId12"/>
    <p:sldId id="274" r:id="rId13"/>
    <p:sldId id="275" r:id="rId14"/>
    <p:sldId id="271" r:id="rId15"/>
    <p:sldId id="269" r:id="rId16"/>
    <p:sldId id="273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3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96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24.12.2017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/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697E-A735-4A36-B2F2-E09C5D8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  O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1638-3AE9-4F27-82AE-1B0D9D4F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Тут буде відео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BC59F-3001-4CA1-A540-E13F412BC9AC}"/>
              </a:ext>
            </a:extLst>
          </p:cNvPr>
          <p:cNvSpPr txBox="1"/>
          <p:nvPr/>
        </p:nvSpPr>
        <p:spPr>
          <a:xfrm rot="16200000">
            <a:off x="1266094" y="50123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endParaRPr lang="uk-UA" sz="4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1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Qlogic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 Admin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May,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will do?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14" y="4991319"/>
            <a:ext cx="2037489" cy="18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27F69-DA29-4A49-9CE2-BEBF71DF8017}"/>
              </a:ext>
            </a:extLst>
          </p:cNvPr>
          <p:cNvSpPr txBox="1"/>
          <p:nvPr/>
        </p:nvSpPr>
        <p:spPr>
          <a:xfrm>
            <a:off x="838200" y="4419091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953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 IS…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People who want to subscribe to a CNAP or a particular official person can do it only through the web-site, so it is not very convenient……so the mobile app is a good option to improve the situation.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78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advantages of our project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See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 response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186693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Retftofit2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HTML/CSS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Database :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342" y="125503"/>
            <a:ext cx="7177740" cy="2660549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3270" y="3025751"/>
            <a:ext cx="6418730" cy="1797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232</Words>
  <Application>Microsoft Office PowerPoint</Application>
  <PresentationFormat>Widescreen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Hairline</vt:lpstr>
      <vt:lpstr>Lato Heavy</vt:lpstr>
      <vt:lpstr>Lato Light</vt:lpstr>
      <vt:lpstr>Lato Medium</vt:lpstr>
      <vt:lpstr>Lato Semibold</vt:lpstr>
      <vt:lpstr>Wingdings</vt:lpstr>
      <vt:lpstr>Office Theme</vt:lpstr>
      <vt:lpstr>PowerPoint Presentation</vt:lpstr>
      <vt:lpstr>Members</vt:lpstr>
      <vt:lpstr>PROBLEM IS…</vt:lpstr>
      <vt:lpstr>The advantages of our project</vt:lpstr>
      <vt:lpstr>PowerPoint Presentation</vt:lpstr>
      <vt:lpstr>MOBILE</vt:lpstr>
      <vt:lpstr>PowerPoint Presentation</vt:lpstr>
      <vt:lpstr>PowerPoint Presentation</vt:lpstr>
      <vt:lpstr>PowerPoint Presentation</vt:lpstr>
      <vt:lpstr>OUR GITHUB REPO</vt:lpstr>
      <vt:lpstr>OUR TRELLO</vt:lpstr>
      <vt:lpstr>PowerPoint Presentation</vt:lpstr>
      <vt:lpstr>PowerPoint Presentation</vt:lpstr>
      <vt:lpstr>DE   O</vt:lpstr>
      <vt:lpstr>FUTURE PLANS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nazzko</cp:lastModifiedBy>
  <cp:revision>58</cp:revision>
  <dcterms:created xsi:type="dcterms:W3CDTF">2017-12-23T14:24:37Z</dcterms:created>
  <dcterms:modified xsi:type="dcterms:W3CDTF">2017-12-24T21:48:51Z</dcterms:modified>
</cp:coreProperties>
</file>